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5040" cy="686304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69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5280" cy="3196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70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4760" cy="3196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4440" cy="35496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5040" cy="686304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69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5280" cy="3196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70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4760" cy="3196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4440" cy="35496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1840" cy="536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680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4"/>
          <p:cNvSpPr/>
          <p:nvPr/>
        </p:nvSpPr>
        <p:spPr>
          <a:xfrm>
            <a:off x="0" y="367920"/>
            <a:ext cx="9138960" cy="65228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9" name="ZoneTexte 5"/>
          <p:cNvSpPr/>
          <p:nvPr/>
        </p:nvSpPr>
        <p:spPr>
          <a:xfrm>
            <a:off x="33840" y="2255400"/>
            <a:ext cx="9138240" cy="252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poser et effectuer une addition et une soustraction en colonnes.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Microsoft YaHei"/>
              </a:rPr>
              <a:t>CM1 : 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sais passer d’une écriture fractionnaire à une autre ou à une écriture à virgule.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0" name="Image 6" descr=""/>
          <p:cNvPicPr/>
          <p:nvPr/>
        </p:nvPicPr>
        <p:blipFill>
          <a:blip r:embed="rId1"/>
          <a:stretch/>
        </p:blipFill>
        <p:spPr>
          <a:xfrm>
            <a:off x="3654360" y="608760"/>
            <a:ext cx="1830240" cy="1261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"/>
          <p:cNvSpPr/>
          <p:nvPr/>
        </p:nvSpPr>
        <p:spPr>
          <a:xfrm>
            <a:off x="7920000" y="54000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13"/>
          <p:cNvSpPr/>
          <p:nvPr/>
        </p:nvSpPr>
        <p:spPr>
          <a:xfrm>
            <a:off x="8363520" y="6481440"/>
            <a:ext cx="76680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5" name=""/>
          <p:cNvSpPr/>
          <p:nvPr/>
        </p:nvSpPr>
        <p:spPr>
          <a:xfrm>
            <a:off x="7731360" y="377136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PlaceHolder 14"/>
          <p:cNvSpPr/>
          <p:nvPr/>
        </p:nvSpPr>
        <p:spPr>
          <a:xfrm>
            <a:off x="182160" y="3622320"/>
            <a:ext cx="6426720" cy="91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Complète l’égalité suivante.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77" name="ZoneTexte 9"/>
              <p:cNvSpPr txBox="1"/>
              <p:nvPr/>
            </p:nvSpPr>
            <p:spPr>
              <a:xfrm>
                <a:off x="1721160" y="4661280"/>
                <a:ext cx="5313960" cy="126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74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78" name="Titre 8"/>
          <p:cNvSpPr/>
          <p:nvPr/>
        </p:nvSpPr>
        <p:spPr>
          <a:xfrm>
            <a:off x="490680" y="377640"/>
            <a:ext cx="7885440" cy="54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Pose et calcule 32,75 € - 10,50 €.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680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PlaceHolder 17"/>
          <p:cNvSpPr/>
          <p:nvPr/>
        </p:nvSpPr>
        <p:spPr>
          <a:xfrm>
            <a:off x="588600" y="367920"/>
            <a:ext cx="2319480" cy="53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16"/>
          <p:cNvSpPr/>
          <p:nvPr/>
        </p:nvSpPr>
        <p:spPr>
          <a:xfrm>
            <a:off x="588600" y="368280"/>
            <a:ext cx="2319480" cy="53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3" name="" descr=""/>
          <p:cNvPicPr/>
          <p:nvPr/>
        </p:nvPicPr>
        <p:blipFill>
          <a:blip r:embed="rId1"/>
          <a:stretch/>
        </p:blipFill>
        <p:spPr>
          <a:xfrm>
            <a:off x="860760" y="335160"/>
            <a:ext cx="7199280" cy="3437280"/>
          </a:xfrm>
          <a:prstGeom prst="rect">
            <a:avLst/>
          </a:prstGeom>
          <a:ln w="0">
            <a:noFill/>
          </a:ln>
        </p:spPr>
      </p:pic>
      <p:sp>
        <p:nvSpPr>
          <p:cNvPr id="184" name="PlaceHolder 18"/>
          <p:cNvSpPr/>
          <p:nvPr/>
        </p:nvSpPr>
        <p:spPr>
          <a:xfrm>
            <a:off x="588600" y="368280"/>
            <a:ext cx="2319480" cy="53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Titre 15"/>
          <p:cNvSpPr/>
          <p:nvPr/>
        </p:nvSpPr>
        <p:spPr>
          <a:xfrm>
            <a:off x="3228120" y="592560"/>
            <a:ext cx="4527000" cy="81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2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3   2    ,  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7   5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"/>
          <p:cNvSpPr/>
          <p:nvPr/>
        </p:nvSpPr>
        <p:spPr>
          <a:xfrm flipH="1">
            <a:off x="2483640" y="2188800"/>
            <a:ext cx="4353840" cy="7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7" name="Titre 16"/>
          <p:cNvSpPr/>
          <p:nvPr/>
        </p:nvSpPr>
        <p:spPr>
          <a:xfrm>
            <a:off x="2267640" y="2221920"/>
            <a:ext cx="4842000" cy="76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7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      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2   2    ,    2    5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Titre 17"/>
          <p:cNvSpPr/>
          <p:nvPr/>
        </p:nvSpPr>
        <p:spPr>
          <a:xfrm>
            <a:off x="1462680" y="1379520"/>
            <a:ext cx="5759640" cy="78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9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-          1   0    ,  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5</a:t>
            </a:r>
            <a:r>
              <a:rPr b="0" lang="fr-F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0" name=""/>
          <p:cNvSpPr/>
          <p:nvPr/>
        </p:nvSpPr>
        <p:spPr>
          <a:xfrm>
            <a:off x="7920000" y="54000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91" name="ZoneTexte 10"/>
              <p:cNvSpPr txBox="1"/>
              <p:nvPr/>
            </p:nvSpPr>
            <p:spPr>
              <a:xfrm>
                <a:off x="1721520" y="4661280"/>
                <a:ext cx="4784400" cy="126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74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7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0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7,4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680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3" name=""/>
          <p:cNvSpPr/>
          <p:nvPr/>
        </p:nvSpPr>
        <p:spPr>
          <a:xfrm>
            <a:off x="7920000" y="54000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3"/>
          <p:cNvSpPr/>
          <p:nvPr/>
        </p:nvSpPr>
        <p:spPr>
          <a:xfrm>
            <a:off x="182160" y="3622320"/>
            <a:ext cx="6426720" cy="91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Complète les égalités suivantes.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6" name="ZoneTexte 3"/>
              <p:cNvSpPr txBox="1"/>
              <p:nvPr/>
            </p:nvSpPr>
            <p:spPr>
              <a:xfrm>
                <a:off x="1802880" y="4538160"/>
                <a:ext cx="5565600" cy="126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438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97" name="Titre 2"/>
          <p:cNvSpPr/>
          <p:nvPr/>
        </p:nvSpPr>
        <p:spPr>
          <a:xfrm>
            <a:off x="490680" y="377640"/>
            <a:ext cx="7885440" cy="54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Rappel 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Titre 28"/>
          <p:cNvSpPr/>
          <p:nvPr/>
        </p:nvSpPr>
        <p:spPr>
          <a:xfrm>
            <a:off x="188280" y="1222920"/>
            <a:ext cx="8724960" cy="206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185 centimes = 100 centimes + 85 centimes =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1€ + 85 centimes = 1,85€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" descr=""/>
          <p:cNvPicPr/>
          <p:nvPr/>
        </p:nvPicPr>
        <p:blipFill>
          <a:blip r:embed="rId1"/>
          <a:stretch/>
        </p:blipFill>
        <p:spPr>
          <a:xfrm>
            <a:off x="860760" y="334800"/>
            <a:ext cx="7199280" cy="3437280"/>
          </a:xfrm>
          <a:prstGeom prst="rect">
            <a:avLst/>
          </a:prstGeom>
          <a:ln w="0">
            <a:noFill/>
          </a:ln>
        </p:spPr>
      </p:pic>
      <p:sp>
        <p:nvSpPr>
          <p:cNvPr id="100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680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2" name="ZoneTexte 13"/>
              <p:cNvSpPr txBox="1"/>
              <p:nvPr/>
            </p:nvSpPr>
            <p:spPr>
              <a:xfrm>
                <a:off x="1802880" y="4538520"/>
                <a:ext cx="5325840" cy="126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438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4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4,38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03" name="PlaceHolder 4"/>
          <p:cNvSpPr/>
          <p:nvPr/>
        </p:nvSpPr>
        <p:spPr>
          <a:xfrm>
            <a:off x="588600" y="367920"/>
            <a:ext cx="6442920" cy="53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Rappel : 20,20 + 103,59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Titre 9"/>
          <p:cNvSpPr/>
          <p:nvPr/>
        </p:nvSpPr>
        <p:spPr>
          <a:xfrm>
            <a:off x="3210120" y="555480"/>
            <a:ext cx="3700080" cy="895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5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2    0    ,    2    0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"/>
          <p:cNvSpPr/>
          <p:nvPr/>
        </p:nvSpPr>
        <p:spPr>
          <a:xfrm flipH="1">
            <a:off x="2483640" y="2188440"/>
            <a:ext cx="4353840" cy="7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6" name="Titre 11"/>
          <p:cNvSpPr/>
          <p:nvPr/>
        </p:nvSpPr>
        <p:spPr>
          <a:xfrm>
            <a:off x="6405480" y="2189520"/>
            <a:ext cx="472680" cy="76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9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Titre 10"/>
          <p:cNvSpPr/>
          <p:nvPr/>
        </p:nvSpPr>
        <p:spPr>
          <a:xfrm>
            <a:off x="1462680" y="1379160"/>
            <a:ext cx="5759640" cy="78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9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+   1    0   3    ,  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5 </a:t>
            </a:r>
            <a:r>
              <a:rPr b="0" lang="fr-F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9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9" name=""/>
          <p:cNvSpPr/>
          <p:nvPr/>
        </p:nvSpPr>
        <p:spPr>
          <a:xfrm>
            <a:off x="7920000" y="54000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Titre 18"/>
          <p:cNvSpPr/>
          <p:nvPr/>
        </p:nvSpPr>
        <p:spPr>
          <a:xfrm>
            <a:off x="5590800" y="2178720"/>
            <a:ext cx="472680" cy="76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7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Titre 19"/>
          <p:cNvSpPr/>
          <p:nvPr/>
        </p:nvSpPr>
        <p:spPr>
          <a:xfrm>
            <a:off x="4849920" y="2179440"/>
            <a:ext cx="472680" cy="76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,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Titre 20"/>
          <p:cNvSpPr/>
          <p:nvPr/>
        </p:nvSpPr>
        <p:spPr>
          <a:xfrm>
            <a:off x="3981960" y="2178720"/>
            <a:ext cx="472680" cy="76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Titre 21"/>
          <p:cNvSpPr/>
          <p:nvPr/>
        </p:nvSpPr>
        <p:spPr>
          <a:xfrm>
            <a:off x="3188160" y="2189520"/>
            <a:ext cx="472680" cy="76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Titre 22"/>
          <p:cNvSpPr/>
          <p:nvPr/>
        </p:nvSpPr>
        <p:spPr>
          <a:xfrm>
            <a:off x="2309760" y="2189520"/>
            <a:ext cx="472680" cy="76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6" name=""/>
          <p:cNvSpPr/>
          <p:nvPr/>
        </p:nvSpPr>
        <p:spPr>
          <a:xfrm>
            <a:off x="7920000" y="54000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5"/>
          <p:cNvSpPr/>
          <p:nvPr/>
        </p:nvSpPr>
        <p:spPr>
          <a:xfrm>
            <a:off x="8363520" y="6481440"/>
            <a:ext cx="76680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9" name=""/>
          <p:cNvSpPr/>
          <p:nvPr/>
        </p:nvSpPr>
        <p:spPr>
          <a:xfrm>
            <a:off x="7731360" y="377136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0" name="ZoneTexte 4"/>
              <p:cNvSpPr txBox="1"/>
              <p:nvPr/>
            </p:nvSpPr>
            <p:spPr>
              <a:xfrm>
                <a:off x="1720440" y="4661280"/>
                <a:ext cx="5564880" cy="126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845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21" name="PlaceHolder 6"/>
          <p:cNvSpPr/>
          <p:nvPr/>
        </p:nvSpPr>
        <p:spPr>
          <a:xfrm>
            <a:off x="182160" y="3622320"/>
            <a:ext cx="6426720" cy="91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Complète les égalités suivantes.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Titre 1"/>
          <p:cNvSpPr/>
          <p:nvPr/>
        </p:nvSpPr>
        <p:spPr>
          <a:xfrm>
            <a:off x="490680" y="377640"/>
            <a:ext cx="7885440" cy="54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Pose et calcule 44,25 € + 13,55 €.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680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5" name=""/>
          <p:cNvSpPr/>
          <p:nvPr/>
        </p:nvSpPr>
        <p:spPr>
          <a:xfrm>
            <a:off x="7920000" y="54000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8"/>
          <p:cNvSpPr/>
          <p:nvPr/>
        </p:nvSpPr>
        <p:spPr>
          <a:xfrm>
            <a:off x="590400" y="3600000"/>
            <a:ext cx="2319480" cy="53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8" name="ZoneTexte 6"/>
              <p:cNvSpPr txBox="1"/>
              <p:nvPr/>
            </p:nvSpPr>
            <p:spPr>
              <a:xfrm>
                <a:off x="1720800" y="4661280"/>
                <a:ext cx="5307120" cy="126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845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8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8,45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29" name="Titre 3"/>
          <p:cNvSpPr/>
          <p:nvPr/>
        </p:nvSpPr>
        <p:spPr>
          <a:xfrm>
            <a:off x="490680" y="377640"/>
            <a:ext cx="7885440" cy="54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Pose et calcule 44,25 € + 13,55 €.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680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"/>
          <p:cNvSpPr/>
          <p:nvPr/>
        </p:nvSpPr>
        <p:spPr>
          <a:xfrm>
            <a:off x="7920000" y="54000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3" name=""/>
          <p:cNvSpPr/>
          <p:nvPr/>
        </p:nvSpPr>
        <p:spPr>
          <a:xfrm>
            <a:off x="7731360" y="377136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9"/>
          <p:cNvSpPr/>
          <p:nvPr/>
        </p:nvSpPr>
        <p:spPr>
          <a:xfrm>
            <a:off x="182160" y="3622320"/>
            <a:ext cx="6426720" cy="91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Complète les égalités suivantes.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5" name="ZoneTexte 7"/>
              <p:cNvSpPr txBox="1"/>
              <p:nvPr/>
            </p:nvSpPr>
            <p:spPr>
              <a:xfrm>
                <a:off x="1720800" y="4661280"/>
                <a:ext cx="5554800" cy="126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59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36" name="Titre 4"/>
          <p:cNvSpPr/>
          <p:nvPr/>
        </p:nvSpPr>
        <p:spPr>
          <a:xfrm>
            <a:off x="490680" y="377640"/>
            <a:ext cx="7885440" cy="54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Pose et calcule 44,25 € + 13,55 €.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" descr=""/>
          <p:cNvPicPr/>
          <p:nvPr/>
        </p:nvPicPr>
        <p:blipFill>
          <a:blip r:embed="rId1"/>
          <a:stretch/>
        </p:blipFill>
        <p:spPr>
          <a:xfrm>
            <a:off x="860760" y="334800"/>
            <a:ext cx="7199280" cy="3437280"/>
          </a:xfrm>
          <a:prstGeom prst="rect">
            <a:avLst/>
          </a:prstGeom>
          <a:ln w="0">
            <a:noFill/>
          </a:ln>
        </p:spPr>
      </p:pic>
      <p:sp>
        <p:nvSpPr>
          <p:cNvPr id="138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680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12"/>
          <p:cNvSpPr/>
          <p:nvPr/>
        </p:nvSpPr>
        <p:spPr>
          <a:xfrm>
            <a:off x="588600" y="367920"/>
            <a:ext cx="2319480" cy="53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11"/>
          <p:cNvSpPr/>
          <p:nvPr/>
        </p:nvSpPr>
        <p:spPr>
          <a:xfrm>
            <a:off x="588600" y="367920"/>
            <a:ext cx="2319480" cy="53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Titre 5"/>
          <p:cNvSpPr/>
          <p:nvPr/>
        </p:nvSpPr>
        <p:spPr>
          <a:xfrm>
            <a:off x="2415240" y="624240"/>
            <a:ext cx="4875120" cy="82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3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    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4   4    ,   2   5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"/>
          <p:cNvSpPr/>
          <p:nvPr/>
        </p:nvSpPr>
        <p:spPr>
          <a:xfrm flipH="1">
            <a:off x="2483640" y="2188440"/>
            <a:ext cx="4353840" cy="7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4" name="Titre 7"/>
          <p:cNvSpPr/>
          <p:nvPr/>
        </p:nvSpPr>
        <p:spPr>
          <a:xfrm>
            <a:off x="1462680" y="1379160"/>
            <a:ext cx="5759640" cy="78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9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+         1   3    ,  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5</a:t>
            </a:r>
            <a:r>
              <a:rPr b="0" lang="fr-F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</a:t>
            </a: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5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grpSp>
        <p:nvGrpSpPr>
          <p:cNvPr id="146" name=""/>
          <p:cNvGrpSpPr/>
          <p:nvPr/>
        </p:nvGrpSpPr>
        <p:grpSpPr>
          <a:xfrm>
            <a:off x="5583960" y="306720"/>
            <a:ext cx="347400" cy="432000"/>
            <a:chOff x="5583960" y="306720"/>
            <a:chExt cx="347400" cy="432000"/>
          </a:xfrm>
        </p:grpSpPr>
        <p:sp>
          <p:nvSpPr>
            <p:cNvPr id="147" name="Titre 12"/>
            <p:cNvSpPr/>
            <p:nvPr/>
          </p:nvSpPr>
          <p:spPr>
            <a:xfrm>
              <a:off x="5583960" y="306720"/>
              <a:ext cx="346680" cy="432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rmAutofit fontScale="34000"/>
            </a:bodyPr>
            <a:p>
              <a:pPr>
                <a:lnSpc>
                  <a:spcPct val="90000"/>
                </a:lnSpc>
              </a:pPr>
              <a:r>
                <a:rPr b="0" lang="fr-FR" sz="72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7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8" name=""/>
            <p:cNvSpPr/>
            <p:nvPr/>
          </p:nvSpPr>
          <p:spPr>
            <a:xfrm>
              <a:off x="5585400" y="356040"/>
              <a:ext cx="345960" cy="333000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236160" bIns="23616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149" name=""/>
          <p:cNvSpPr/>
          <p:nvPr/>
        </p:nvSpPr>
        <p:spPr>
          <a:xfrm>
            <a:off x="7920000" y="54000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"/>
          <p:cNvSpPr/>
          <p:nvPr/>
        </p:nvSpPr>
        <p:spPr>
          <a:xfrm flipH="1">
            <a:off x="2483280" y="2184480"/>
            <a:ext cx="4353840" cy="7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1" name="Titre 6"/>
          <p:cNvSpPr/>
          <p:nvPr/>
        </p:nvSpPr>
        <p:spPr>
          <a:xfrm>
            <a:off x="6405120" y="2185560"/>
            <a:ext cx="472680" cy="76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Titre 23"/>
          <p:cNvSpPr/>
          <p:nvPr/>
        </p:nvSpPr>
        <p:spPr>
          <a:xfrm>
            <a:off x="5590440" y="2174760"/>
            <a:ext cx="472680" cy="76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8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Titre 24"/>
          <p:cNvSpPr/>
          <p:nvPr/>
        </p:nvSpPr>
        <p:spPr>
          <a:xfrm>
            <a:off x="4849560" y="2175480"/>
            <a:ext cx="472680" cy="76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,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Titre 25"/>
          <p:cNvSpPr/>
          <p:nvPr/>
        </p:nvSpPr>
        <p:spPr>
          <a:xfrm>
            <a:off x="3981600" y="2174760"/>
            <a:ext cx="472680" cy="76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7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Titre 26"/>
          <p:cNvSpPr/>
          <p:nvPr/>
        </p:nvSpPr>
        <p:spPr>
          <a:xfrm>
            <a:off x="3187800" y="2185560"/>
            <a:ext cx="472680" cy="76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7200" spc="-1" strike="noStrike">
                <a:solidFill>
                  <a:srgbClr val="000000"/>
                </a:solidFill>
                <a:latin typeface="Calibri"/>
                <a:ea typeface="DejaVu Sans"/>
              </a:rPr>
              <a:t>5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Titre 27"/>
          <p:cNvSpPr/>
          <p:nvPr/>
        </p:nvSpPr>
        <p:spPr>
          <a:xfrm>
            <a:off x="2309400" y="2185560"/>
            <a:ext cx="472680" cy="76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57" name="ZoneTexte 1"/>
              <p:cNvSpPr txBox="1"/>
              <p:nvPr/>
            </p:nvSpPr>
            <p:spPr>
              <a:xfrm>
                <a:off x="1721160" y="4661280"/>
                <a:ext cx="5419080" cy="126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59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0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0</m:t>
                    </m:r>
                    <m:r>
                      <m:t xml:space="preserve">,</m:t>
                    </m:r>
                    <m:r>
                      <m:t xml:space="preserve">59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3" dur="indefinite" restart="never" nodeType="tmRoot">
          <p:childTnLst>
            <p:seq>
              <p:cTn id="34" dur="indefinite" nodeType="mainSeq">
                <p:childTnLst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2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2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2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2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"/>
          <p:cNvSpPr/>
          <p:nvPr/>
        </p:nvSpPr>
        <p:spPr>
          <a:xfrm>
            <a:off x="7920000" y="54000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7"/>
          <p:cNvSpPr/>
          <p:nvPr/>
        </p:nvSpPr>
        <p:spPr>
          <a:xfrm>
            <a:off x="8363520" y="6481440"/>
            <a:ext cx="76680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>
            <a:off x="171360" y="359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1" name=""/>
          <p:cNvSpPr/>
          <p:nvPr/>
        </p:nvSpPr>
        <p:spPr>
          <a:xfrm>
            <a:off x="7731360" y="377136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10"/>
          <p:cNvSpPr/>
          <p:nvPr/>
        </p:nvSpPr>
        <p:spPr>
          <a:xfrm>
            <a:off x="182160" y="3622320"/>
            <a:ext cx="6426720" cy="91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Complète les égalités suivantes.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Titre 14"/>
          <p:cNvSpPr/>
          <p:nvPr/>
        </p:nvSpPr>
        <p:spPr>
          <a:xfrm>
            <a:off x="490680" y="377640"/>
            <a:ext cx="7885440" cy="54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Pose et calcule 32,75 € - 10,50 €.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64" name="ZoneTexte 8"/>
              <p:cNvSpPr txBox="1"/>
              <p:nvPr/>
            </p:nvSpPr>
            <p:spPr>
              <a:xfrm>
                <a:off x="1721160" y="4661280"/>
                <a:ext cx="5560920" cy="126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302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680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"/>
          <p:cNvSpPr/>
          <p:nvPr/>
        </p:nvSpPr>
        <p:spPr>
          <a:xfrm>
            <a:off x="180000" y="360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7" name=""/>
          <p:cNvSpPr/>
          <p:nvPr/>
        </p:nvSpPr>
        <p:spPr>
          <a:xfrm>
            <a:off x="7920000" y="54000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15"/>
          <p:cNvSpPr/>
          <p:nvPr/>
        </p:nvSpPr>
        <p:spPr>
          <a:xfrm>
            <a:off x="590400" y="3600000"/>
            <a:ext cx="2319480" cy="53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70" name="ZoneTexte 2"/>
              <p:cNvSpPr txBox="1"/>
              <p:nvPr/>
            </p:nvSpPr>
            <p:spPr>
              <a:xfrm>
                <a:off x="1721160" y="4661280"/>
                <a:ext cx="5284440" cy="126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302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3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0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3,02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71" name="Titre 13"/>
          <p:cNvSpPr/>
          <p:nvPr/>
        </p:nvSpPr>
        <p:spPr>
          <a:xfrm>
            <a:off x="490680" y="377640"/>
            <a:ext cx="7885440" cy="54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Pose et calcule 32,75 € - 10,50 €.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470</TotalTime>
  <Application>LibreOffice/7.4.3.2$Windows_X86_64 LibreOffice_project/1048a8393ae2eeec98dff31b5c133c5f1d08b890</Application>
  <AppVersion>15.0000</AppVersion>
  <Words>101</Words>
  <Paragraphs>61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2026-02-04T09:38:44Z</dcterms:modified>
  <cp:revision>92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